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1225" r:id="rId2"/>
    <p:sldId id="1226" r:id="rId3"/>
    <p:sldId id="1180" r:id="rId4"/>
    <p:sldId id="1227" r:id="rId5"/>
    <p:sldId id="1183" r:id="rId6"/>
    <p:sldId id="1182" r:id="rId7"/>
    <p:sldId id="1228" r:id="rId8"/>
    <p:sldId id="1229" r:id="rId9"/>
    <p:sldId id="1186" r:id="rId10"/>
    <p:sldId id="1187" r:id="rId11"/>
    <p:sldId id="1188" r:id="rId12"/>
    <p:sldId id="1189" r:id="rId13"/>
    <p:sldId id="1195" r:id="rId14"/>
    <p:sldId id="1190" r:id="rId15"/>
    <p:sldId id="1196" r:id="rId16"/>
    <p:sldId id="1193" r:id="rId17"/>
    <p:sldId id="1194" r:id="rId18"/>
    <p:sldId id="1237" r:id="rId19"/>
    <p:sldId id="1191" r:id="rId20"/>
    <p:sldId id="1197" r:id="rId21"/>
    <p:sldId id="1198" r:id="rId22"/>
    <p:sldId id="1199" r:id="rId23"/>
    <p:sldId id="1230" r:id="rId24"/>
    <p:sldId id="1201" r:id="rId25"/>
    <p:sldId id="1202" r:id="rId26"/>
    <p:sldId id="1203" r:id="rId27"/>
    <p:sldId id="1236" r:id="rId28"/>
    <p:sldId id="1204" r:id="rId29"/>
    <p:sldId id="1208" r:id="rId30"/>
    <p:sldId id="1212" r:id="rId31"/>
    <p:sldId id="1214" r:id="rId32"/>
    <p:sldId id="1233" r:id="rId33"/>
    <p:sldId id="1235" r:id="rId34"/>
    <p:sldId id="1216" r:id="rId35"/>
    <p:sldId id="1234" r:id="rId36"/>
    <p:sldId id="1218" r:id="rId37"/>
    <p:sldId id="1219" r:id="rId38"/>
    <p:sldId id="1223" r:id="rId39"/>
    <p:sldId id="122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050"/>
    <a:srgbClr val="77C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1"/>
    <p:restoredTop sz="86902"/>
  </p:normalViewPr>
  <p:slideViewPr>
    <p:cSldViewPr snapToGrid="0" snapToObjects="1">
      <p:cViewPr>
        <p:scale>
          <a:sx n="137" d="100"/>
          <a:sy n="137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9F888-49C4-2749-BFDB-17EE75F3640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D2290-80F2-564B-8A16-5443DD2BA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66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2290-80F2-564B-8A16-5443DD2BA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0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8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8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7"/>
          <p:cNvSpPr/>
          <p:nvPr/>
        </p:nvSpPr>
        <p:spPr>
          <a:xfrm>
            <a:off x="0" y="6449478"/>
            <a:ext cx="12192000" cy="408522"/>
          </a:xfrm>
          <a:prstGeom prst="rect">
            <a:avLst/>
          </a:prstGeom>
          <a:solidFill>
            <a:srgbClr val="1131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114F10"/>
                </a:solidFill>
              </a:defRPr>
            </a:pPr>
            <a:endParaRPr/>
          </a:p>
        </p:txBody>
      </p:sp>
      <p:sp>
        <p:nvSpPr>
          <p:cNvPr id="21" name="文本框 8"/>
          <p:cNvSpPr txBox="1"/>
          <p:nvPr/>
        </p:nvSpPr>
        <p:spPr>
          <a:xfrm>
            <a:off x="8895905" y="6463267"/>
            <a:ext cx="2898736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苹方 中等"/>
                <a:ea typeface="苹方 中等"/>
                <a:cs typeface="苹方 中等"/>
                <a:sym typeface="苹方 中等"/>
              </a:defRPr>
            </a:pPr>
            <a:r>
              <a:t>贪心科技 | </a:t>
            </a:r>
            <a:r>
              <a:rPr sz="1100"/>
              <a:t>让每个人享受个性化教育服务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9096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7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9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26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6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0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5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7030D-7F47-FF45-B8C4-CEC2470D3FFA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8F55D-B2B7-4840-810A-605A260A4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0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5" y="0"/>
            <a:ext cx="11822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415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707886"/>
            <a:ext cx="9053690" cy="55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651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7324"/>
            <a:ext cx="9572978" cy="57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898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22" y="707886"/>
            <a:ext cx="8715728" cy="544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5153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1" y="859367"/>
            <a:ext cx="11861800" cy="5207000"/>
          </a:xfrm>
          <a:prstGeom prst="rect">
            <a:avLst/>
          </a:prstGeom>
        </p:spPr>
      </p:pic>
      <p:sp>
        <p:nvSpPr>
          <p:cNvPr id="4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798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看图说话：这种架构有什么问题？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3" y="2637999"/>
            <a:ext cx="6085712" cy="3513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7" y="931705"/>
            <a:ext cx="6869289" cy="1482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40555" y="1991668"/>
            <a:ext cx="297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错误的叠加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 </a:t>
            </a:r>
            <a:r>
              <a:rPr lang="en-US" altLang="zh-CN" dirty="0" smtClean="0"/>
              <a:t>Debug: </a:t>
            </a:r>
            <a:r>
              <a:rPr lang="zh-CN" altLang="en-US" dirty="0" smtClean="0"/>
              <a:t> 什么地方出错？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4559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83" y="1016706"/>
            <a:ext cx="10818100" cy="481965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5409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10" y="1534584"/>
            <a:ext cx="6223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25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89" y="1224138"/>
            <a:ext cx="6515100" cy="422910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4723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56"/>
            <a:ext cx="12192000" cy="622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981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3" y="958145"/>
            <a:ext cx="10198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355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58"/>
            <a:ext cx="12192000" cy="661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110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850900"/>
            <a:ext cx="7569200" cy="515620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8025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908050"/>
            <a:ext cx="8039100" cy="504190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965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27100"/>
            <a:ext cx="9372600" cy="500380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5170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8" y="0"/>
            <a:ext cx="11836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8203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12" y="1088672"/>
            <a:ext cx="10454955" cy="4623506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看图说话：使用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3859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9" r="745"/>
          <a:stretch/>
        </p:blipFill>
        <p:spPr bwMode="auto">
          <a:xfrm>
            <a:off x="521730" y="995955"/>
            <a:ext cx="11261427" cy="53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1"/>
          <p:cNvSpPr txBox="1"/>
          <p:nvPr/>
        </p:nvSpPr>
        <p:spPr>
          <a:xfrm>
            <a:off x="688622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机器翻译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: Seq2Seq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模型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4087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6" y="1143333"/>
            <a:ext cx="6953954" cy="1449765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机器翻译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这种结构有什么问题？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2" descr="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9" r="745"/>
          <a:stretch/>
        </p:blipFill>
        <p:spPr bwMode="auto">
          <a:xfrm>
            <a:off x="483236" y="2776995"/>
            <a:ext cx="6953954" cy="333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37190" y="2038715"/>
            <a:ext cx="2724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 long-term dependency</a:t>
            </a:r>
          </a:p>
          <a:p>
            <a:pPr marL="342900" indent="-342900">
              <a:buAutoNum type="arabicPeriod"/>
            </a:pPr>
            <a:r>
              <a:rPr lang="en-US" altLang="zh-CN" dirty="0"/>
              <a:t> </a:t>
            </a:r>
            <a:r>
              <a:rPr lang="en-US" altLang="zh-CN" dirty="0" smtClean="0"/>
              <a:t>bottleneck problem</a:t>
            </a:r>
          </a:p>
        </p:txBody>
      </p:sp>
    </p:spTree>
    <p:extLst>
      <p:ext uri="{BB962C8B-B14F-4D97-AF65-F5344CB8AC3E}">
        <p14:creationId xmlns:p14="http://schemas.microsoft.com/office/powerpoint/2010/main" val="210778608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666"/>
            <a:ext cx="12192000" cy="65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208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机器翻译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74" name="Picture 2" descr="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79" y="976720"/>
            <a:ext cx="6976532" cy="516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84452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机器翻译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: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使用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Attention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97" y="707886"/>
            <a:ext cx="10732738" cy="56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34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20141"/>
            <a:ext cx="10713157" cy="4473253"/>
          </a:xfrm>
          <a:prstGeom prst="rect">
            <a:avLst/>
          </a:prstGeom>
        </p:spPr>
      </p:pic>
      <p:sp>
        <p:nvSpPr>
          <p:cNvPr id="4" name="標題 1"/>
          <p:cNvSpPr txBox="1"/>
          <p:nvPr/>
        </p:nvSpPr>
        <p:spPr>
          <a:xfrm>
            <a:off x="677334" y="205518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回顾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LSTM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86278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8" y="1000019"/>
            <a:ext cx="6663062" cy="4492849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2118571" y="196183"/>
            <a:ext cx="8181474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Transformer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167" y="196183"/>
            <a:ext cx="5603936" cy="18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9302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2118571" y="196183"/>
            <a:ext cx="8181474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Each Encoder Block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3" y="1244448"/>
            <a:ext cx="9094573" cy="46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757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929"/>
            <a:ext cx="12192000" cy="59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197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12" y="0"/>
            <a:ext cx="9504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802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31" y="1102592"/>
            <a:ext cx="5356564" cy="4836728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2118571" y="196183"/>
            <a:ext cx="8181474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Matrix Calculation </a:t>
            </a:r>
            <a:r>
              <a:rPr lang="mr-I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Fast Calculation!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9448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56"/>
            <a:ext cx="12192000" cy="655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048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29" y="1062679"/>
            <a:ext cx="9604390" cy="5066153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1764344" y="130281"/>
            <a:ext cx="9299072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Multi-head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Attention: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Multiple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Q,K,V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Matrices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188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09" y="1330610"/>
            <a:ext cx="7084541" cy="4898520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510746" y="130281"/>
            <a:ext cx="11467069" cy="120032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Multi-head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Attention: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Capture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Relation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from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Different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Perspective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240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37" y="955589"/>
            <a:ext cx="8028686" cy="5219186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510746" y="130281"/>
            <a:ext cx="11467069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complete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Encoder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92633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39" y="940827"/>
            <a:ext cx="9597082" cy="5300881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510746" y="130281"/>
            <a:ext cx="11467069" cy="64633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complete</a:t>
            </a:r>
            <a:r>
              <a:rPr lang="zh-CN" alt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Transformer</a:t>
            </a:r>
            <a:endParaRPr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3552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622"/>
            <a:ext cx="12192000" cy="5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68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77334" y="205518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Attention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ingFang SC" charset="-122"/>
                <a:ea typeface="PingFang SC" charset="-122"/>
                <a:cs typeface="PingFang SC" charset="-122"/>
              </a:rPr>
              <a:t> （注意力机制）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18937" y="1642947"/>
            <a:ext cx="6671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Attention for Image Captioning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8936" y="2473364"/>
            <a:ext cx="6671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Attention for Machine Translation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18935" y="3396728"/>
            <a:ext cx="6671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Self-Attention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1143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56" y="868248"/>
            <a:ext cx="9332383" cy="54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161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3" y="0"/>
            <a:ext cx="11010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84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77" y="0"/>
            <a:ext cx="10519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094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76" y="825466"/>
            <a:ext cx="8545690" cy="5468832"/>
          </a:xfrm>
          <a:prstGeom prst="rect">
            <a:avLst/>
          </a:prstGeom>
        </p:spPr>
      </p:pic>
      <p:sp>
        <p:nvSpPr>
          <p:cNvPr id="3" name="標題 1"/>
          <p:cNvSpPr txBox="1"/>
          <p:nvPr/>
        </p:nvSpPr>
        <p:spPr>
          <a:xfrm>
            <a:off x="688623" y="0"/>
            <a:ext cx="10927644" cy="707886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4800">
                <a:solidFill>
                  <a:srgbClr val="11315E"/>
                </a:solidFill>
              </a:defRPr>
            </a:lvl1pPr>
          </a:lstStyle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看图说话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2915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24660</TotalTime>
  <Words>159</Words>
  <Application>Microsoft Macintosh PowerPoint</Application>
  <PresentationFormat>Widescreen</PresentationFormat>
  <Paragraphs>36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Calibri Light</vt:lpstr>
      <vt:lpstr>DengXian</vt:lpstr>
      <vt:lpstr>PingFang SC</vt:lpstr>
      <vt:lpstr>苹方 中等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Wenzhe</dc:creator>
  <cp:lastModifiedBy>Wenzhe Li</cp:lastModifiedBy>
  <cp:revision>267</cp:revision>
  <cp:lastPrinted>2019-03-23T06:23:01Z</cp:lastPrinted>
  <dcterms:created xsi:type="dcterms:W3CDTF">2018-12-08T11:02:37Z</dcterms:created>
  <dcterms:modified xsi:type="dcterms:W3CDTF">2019-04-14T04:29:59Z</dcterms:modified>
</cp:coreProperties>
</file>